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49" r:id="rId21"/>
    <p:sldId id="426" r:id="rId22"/>
    <p:sldId id="405" r:id="rId23"/>
    <p:sldId id="293" r:id="rId24"/>
    <p:sldId id="306" r:id="rId25"/>
    <p:sldId id="450" r:id="rId2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11/08/2023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678481" y="1690688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035" y="1825624"/>
            <a:ext cx="6869919" cy="5032376"/>
          </a:xfrm>
        </p:spPr>
        <p:txBody>
          <a:bodyPr>
            <a:normAutofit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307006" y="2164514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007" y="1825624"/>
            <a:ext cx="7218948" cy="5032376"/>
          </a:xfrm>
        </p:spPr>
        <p:txBody>
          <a:bodyPr>
            <a:normAutofit lnSpcReduction="10000"/>
          </a:bodyPr>
          <a:lstStyle/>
          <a:p>
            <a:r>
              <a:rPr lang="pt-BR" i="0" dirty="0">
                <a:effectLst/>
              </a:rPr>
              <a:t>É o processo de encontrar os melhores conjuntos de hiperparâmetros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parâmetros que não são aprendidos durante o treinamento do modelo, mas que afetam seu desempenho e comportamento. </a:t>
            </a:r>
          </a:p>
          <a:p>
            <a:r>
              <a:rPr lang="pt-BR" i="0" dirty="0">
                <a:effectLst/>
              </a:rPr>
              <a:t>Exemplos de hiperparâmetros incluem taxa de aprendizagem, número de camadas e neurônios, tamanho do </a:t>
            </a:r>
            <a:r>
              <a:rPr lang="pt-BR" i="1" dirty="0">
                <a:effectLst/>
              </a:rPr>
              <a:t>mini-batch</a:t>
            </a:r>
            <a:r>
              <a:rPr lang="pt-BR" i="0" dirty="0">
                <a:effectLst/>
              </a:rPr>
              <a:t>, otimizador,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170045" y="2785469"/>
            <a:ext cx="4484179" cy="24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10112</TotalTime>
  <Words>1781</Words>
  <Application>Microsoft Office PowerPoint</Application>
  <PresentationFormat>Widescreen</PresentationFormat>
  <Paragraphs>204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Otimização hiperparamétrica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1962</cp:revision>
  <dcterms:created xsi:type="dcterms:W3CDTF">2020-01-20T13:50:05Z</dcterms:created>
  <dcterms:modified xsi:type="dcterms:W3CDTF">2023-08-11T20:25:38Z</dcterms:modified>
</cp:coreProperties>
</file>